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7" r:id="rId3"/>
  </p:sldMasterIdLst>
  <p:notesMasterIdLst>
    <p:notesMasterId r:id="rId5"/>
  </p:notesMasterIdLst>
  <p:sldIdLst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E8EA9D-662F-46FF-9CCB-1ED4D7B7B895}">
          <p14:sldIdLst>
            <p14:sldId id="256"/>
          </p14:sldIdLst>
        </p14:section>
        <p14:section name="Untitled Section" id="{6B9B6200-1A29-4CC4-BEDC-102DC6A59E1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A6225-7CC3-4591-9703-C2FCFF088E20}" v="63" dt="2023-04-27T18:07:04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930" autoAdjust="0"/>
  </p:normalViewPr>
  <p:slideViewPr>
    <p:cSldViewPr snapToGrid="0">
      <p:cViewPr varScale="1">
        <p:scale>
          <a:sx n="92" d="100"/>
          <a:sy n="92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c Jack" userId="8e9d380dfdd6cdab" providerId="LiveId" clId="{56BA6225-7CC3-4591-9703-C2FCFF088E20}"/>
    <pc:docChg chg="undo custSel delSld modSld modSection">
      <pc:chgData name="Dominic Jack" userId="8e9d380dfdd6cdab" providerId="LiveId" clId="{56BA6225-7CC3-4591-9703-C2FCFF088E20}" dt="2023-05-10T01:39:16.487" v="954" actId="20577"/>
      <pc:docMkLst>
        <pc:docMk/>
      </pc:docMkLst>
      <pc:sldChg chg="addSp delSp modSp mod modAnim modNotesTx">
        <pc:chgData name="Dominic Jack" userId="8e9d380dfdd6cdab" providerId="LiveId" clId="{56BA6225-7CC3-4591-9703-C2FCFF088E20}" dt="2023-05-10T01:39:16.487" v="954" actId="20577"/>
        <pc:sldMkLst>
          <pc:docMk/>
          <pc:sldMk cId="3115691035" sldId="256"/>
        </pc:sldMkLst>
        <pc:spChg chg="mod">
          <ac:chgData name="Dominic Jack" userId="8e9d380dfdd6cdab" providerId="LiveId" clId="{56BA6225-7CC3-4591-9703-C2FCFF088E20}" dt="2023-04-27T17:12:42.358" v="2" actId="1076"/>
          <ac:spMkLst>
            <pc:docMk/>
            <pc:sldMk cId="3115691035" sldId="256"/>
            <ac:spMk id="2" creationId="{7DA902B9-5F2E-C87D-06BD-C1FF2B243BC0}"/>
          </ac:spMkLst>
        </pc:spChg>
        <pc:spChg chg="mod">
          <ac:chgData name="Dominic Jack" userId="8e9d380dfdd6cdab" providerId="LiveId" clId="{56BA6225-7CC3-4591-9703-C2FCFF088E20}" dt="2023-04-27T17:12:51.646" v="8" actId="1036"/>
          <ac:spMkLst>
            <pc:docMk/>
            <pc:sldMk cId="3115691035" sldId="256"/>
            <ac:spMk id="3" creationId="{2FB63BEC-2995-9F8C-6BC0-C04E6F23F394}"/>
          </ac:spMkLst>
        </pc:spChg>
        <pc:spChg chg="mod">
          <ac:chgData name="Dominic Jack" userId="8e9d380dfdd6cdab" providerId="LiveId" clId="{56BA6225-7CC3-4591-9703-C2FCFF088E20}" dt="2023-04-27T17:17:28.539" v="20" actId="1076"/>
          <ac:spMkLst>
            <pc:docMk/>
            <pc:sldMk cId="3115691035" sldId="256"/>
            <ac:spMk id="4" creationId="{D11FBFD2-9C48-F2C3-5931-A4FFA05F8EA3}"/>
          </ac:spMkLst>
        </pc:spChg>
        <pc:spChg chg="del">
          <ac:chgData name="Dominic Jack" userId="8e9d380dfdd6cdab" providerId="LiveId" clId="{56BA6225-7CC3-4591-9703-C2FCFF088E20}" dt="2023-04-27T18:04:28.522" v="938" actId="478"/>
          <ac:spMkLst>
            <pc:docMk/>
            <pc:sldMk cId="3115691035" sldId="256"/>
            <ac:spMk id="5" creationId="{7516ADE4-7E5A-B0CC-5111-7A01589B266D}"/>
          </ac:spMkLst>
        </pc:spChg>
        <pc:spChg chg="add mod">
          <ac:chgData name="Dominic Jack" userId="8e9d380dfdd6cdab" providerId="LiveId" clId="{56BA6225-7CC3-4591-9703-C2FCFF088E20}" dt="2023-04-27T17:33:22.067" v="522" actId="255"/>
          <ac:spMkLst>
            <pc:docMk/>
            <pc:sldMk cId="3115691035" sldId="256"/>
            <ac:spMk id="7" creationId="{5E43392D-8F1D-3E48-74CD-27FA06822273}"/>
          </ac:spMkLst>
        </pc:spChg>
        <pc:spChg chg="add mod">
          <ac:chgData name="Dominic Jack" userId="8e9d380dfdd6cdab" providerId="LiveId" clId="{56BA6225-7CC3-4591-9703-C2FCFF088E20}" dt="2023-04-27T17:33:28.899" v="523" actId="255"/>
          <ac:spMkLst>
            <pc:docMk/>
            <pc:sldMk cId="3115691035" sldId="256"/>
            <ac:spMk id="8" creationId="{79481D63-9518-A485-C9A9-40D139430F98}"/>
          </ac:spMkLst>
        </pc:spChg>
        <pc:spChg chg="add mod">
          <ac:chgData name="Dominic Jack" userId="8e9d380dfdd6cdab" providerId="LiveId" clId="{56BA6225-7CC3-4591-9703-C2FCFF088E20}" dt="2023-04-27T17:33:43.080" v="541" actId="1038"/>
          <ac:spMkLst>
            <pc:docMk/>
            <pc:sldMk cId="3115691035" sldId="256"/>
            <ac:spMk id="9" creationId="{8885656F-E643-FAB2-8CE2-1162547AD06C}"/>
          </ac:spMkLst>
        </pc:spChg>
        <pc:spChg chg="add mod">
          <ac:chgData name="Dominic Jack" userId="8e9d380dfdd6cdab" providerId="LiveId" clId="{56BA6225-7CC3-4591-9703-C2FCFF088E20}" dt="2023-04-27T17:29:18.674" v="271" actId="1037"/>
          <ac:spMkLst>
            <pc:docMk/>
            <pc:sldMk cId="3115691035" sldId="256"/>
            <ac:spMk id="10" creationId="{0DF1B0D1-7115-087B-284B-B3045F719837}"/>
          </ac:spMkLst>
        </pc:spChg>
        <pc:spChg chg="add del mod">
          <ac:chgData name="Dominic Jack" userId="8e9d380dfdd6cdab" providerId="LiveId" clId="{56BA6225-7CC3-4591-9703-C2FCFF088E20}" dt="2023-04-27T17:21:39.045" v="48"/>
          <ac:spMkLst>
            <pc:docMk/>
            <pc:sldMk cId="3115691035" sldId="256"/>
            <ac:spMk id="11" creationId="{4987C8FC-EC33-FA0D-C287-17083270789B}"/>
          </ac:spMkLst>
        </pc:spChg>
        <pc:spChg chg="add del mod">
          <ac:chgData name="Dominic Jack" userId="8e9d380dfdd6cdab" providerId="LiveId" clId="{56BA6225-7CC3-4591-9703-C2FCFF088E20}" dt="2023-04-27T17:21:39.045" v="48"/>
          <ac:spMkLst>
            <pc:docMk/>
            <pc:sldMk cId="3115691035" sldId="256"/>
            <ac:spMk id="12" creationId="{5C3D16F6-060F-B04B-C642-D6EFBC8AC0C0}"/>
          </ac:spMkLst>
        </pc:spChg>
        <pc:spChg chg="add mod topLvl">
          <ac:chgData name="Dominic Jack" userId="8e9d380dfdd6cdab" providerId="LiveId" clId="{56BA6225-7CC3-4591-9703-C2FCFF088E20}" dt="2023-04-27T17:54:34.703" v="787" actId="165"/>
          <ac:spMkLst>
            <pc:docMk/>
            <pc:sldMk cId="3115691035" sldId="256"/>
            <ac:spMk id="16" creationId="{E4FD9887-EC48-132C-2B55-F7D77DA0A7C6}"/>
          </ac:spMkLst>
        </pc:spChg>
        <pc:spChg chg="add mod topLvl">
          <ac:chgData name="Dominic Jack" userId="8e9d380dfdd6cdab" providerId="LiveId" clId="{56BA6225-7CC3-4591-9703-C2FCFF088E20}" dt="2023-04-27T17:54:34.703" v="787" actId="165"/>
          <ac:spMkLst>
            <pc:docMk/>
            <pc:sldMk cId="3115691035" sldId="256"/>
            <ac:spMk id="17" creationId="{342A7217-B871-9A80-6556-A66EC483ECF8}"/>
          </ac:spMkLst>
        </pc:spChg>
        <pc:spChg chg="add mod">
          <ac:chgData name="Dominic Jack" userId="8e9d380dfdd6cdab" providerId="LiveId" clId="{56BA6225-7CC3-4591-9703-C2FCFF088E20}" dt="2023-04-27T17:34:18.219" v="570" actId="20577"/>
          <ac:spMkLst>
            <pc:docMk/>
            <pc:sldMk cId="3115691035" sldId="256"/>
            <ac:spMk id="23" creationId="{3FB7EA71-CD58-0FEF-3172-5DEF6401DF48}"/>
          </ac:spMkLst>
        </pc:spChg>
        <pc:spChg chg="add mod">
          <ac:chgData name="Dominic Jack" userId="8e9d380dfdd6cdab" providerId="LiveId" clId="{56BA6225-7CC3-4591-9703-C2FCFF088E20}" dt="2023-04-27T17:37:46.943" v="641" actId="1038"/>
          <ac:spMkLst>
            <pc:docMk/>
            <pc:sldMk cId="3115691035" sldId="256"/>
            <ac:spMk id="26" creationId="{32B07167-E988-10D4-2E8B-3DBD01EFA443}"/>
          </ac:spMkLst>
        </pc:spChg>
        <pc:spChg chg="add mod">
          <ac:chgData name="Dominic Jack" userId="8e9d380dfdd6cdab" providerId="LiveId" clId="{56BA6225-7CC3-4591-9703-C2FCFF088E20}" dt="2023-04-27T17:33:05.796" v="520" actId="1035"/>
          <ac:spMkLst>
            <pc:docMk/>
            <pc:sldMk cId="3115691035" sldId="256"/>
            <ac:spMk id="27" creationId="{BB911AF3-671D-ECB6-C46C-5BBE3F2EADEB}"/>
          </ac:spMkLst>
        </pc:spChg>
        <pc:spChg chg="add mod">
          <ac:chgData name="Dominic Jack" userId="8e9d380dfdd6cdab" providerId="LiveId" clId="{56BA6225-7CC3-4591-9703-C2FCFF088E20}" dt="2023-04-27T17:32:50.755" v="518" actId="1076"/>
          <ac:spMkLst>
            <pc:docMk/>
            <pc:sldMk cId="3115691035" sldId="256"/>
            <ac:spMk id="28" creationId="{98DC712E-53F5-64C3-F66E-23914C1D0736}"/>
          </ac:spMkLst>
        </pc:spChg>
        <pc:spChg chg="add mod topLvl">
          <ac:chgData name="Dominic Jack" userId="8e9d380dfdd6cdab" providerId="LiveId" clId="{56BA6225-7CC3-4591-9703-C2FCFF088E20}" dt="2023-04-27T17:32:12.158" v="512" actId="164"/>
          <ac:spMkLst>
            <pc:docMk/>
            <pc:sldMk cId="3115691035" sldId="256"/>
            <ac:spMk id="29" creationId="{6EFC857E-3BB1-757D-15BE-F44B299E0747}"/>
          </ac:spMkLst>
        </pc:spChg>
        <pc:spChg chg="add mod topLvl">
          <ac:chgData name="Dominic Jack" userId="8e9d380dfdd6cdab" providerId="LiveId" clId="{56BA6225-7CC3-4591-9703-C2FCFF088E20}" dt="2023-04-27T17:32:12.158" v="512" actId="164"/>
          <ac:spMkLst>
            <pc:docMk/>
            <pc:sldMk cId="3115691035" sldId="256"/>
            <ac:spMk id="30" creationId="{2880C2E4-3867-C346-B28C-B280DDF57ECB}"/>
          </ac:spMkLst>
        </pc:spChg>
        <pc:spChg chg="add mod">
          <ac:chgData name="Dominic Jack" userId="8e9d380dfdd6cdab" providerId="LiveId" clId="{56BA6225-7CC3-4591-9703-C2FCFF088E20}" dt="2023-04-27T17:37:34.496" v="623" actId="14100"/>
          <ac:spMkLst>
            <pc:docMk/>
            <pc:sldMk cId="3115691035" sldId="256"/>
            <ac:spMk id="48" creationId="{EDDB8888-8199-485F-0E7B-6C7D4F47CDD2}"/>
          </ac:spMkLst>
        </pc:spChg>
        <pc:spChg chg="add mod">
          <ac:chgData name="Dominic Jack" userId="8e9d380dfdd6cdab" providerId="LiveId" clId="{56BA6225-7CC3-4591-9703-C2FCFF088E20}" dt="2023-04-27T17:39:11.614" v="645" actId="1076"/>
          <ac:spMkLst>
            <pc:docMk/>
            <pc:sldMk cId="3115691035" sldId="256"/>
            <ac:spMk id="49" creationId="{F3D304E8-F5D6-2141-0ECA-D6495D00FA18}"/>
          </ac:spMkLst>
        </pc:spChg>
        <pc:spChg chg="add mod">
          <ac:chgData name="Dominic Jack" userId="8e9d380dfdd6cdab" providerId="LiveId" clId="{56BA6225-7CC3-4591-9703-C2FCFF088E20}" dt="2023-04-27T17:39:57.348" v="663" actId="1037"/>
          <ac:spMkLst>
            <pc:docMk/>
            <pc:sldMk cId="3115691035" sldId="256"/>
            <ac:spMk id="50" creationId="{2B533F19-5613-9DB4-5B67-9289D7E1A7C4}"/>
          </ac:spMkLst>
        </pc:spChg>
        <pc:spChg chg="add mod">
          <ac:chgData name="Dominic Jack" userId="8e9d380dfdd6cdab" providerId="LiveId" clId="{56BA6225-7CC3-4591-9703-C2FCFF088E20}" dt="2023-04-27T17:40:00.780" v="669" actId="1038"/>
          <ac:spMkLst>
            <pc:docMk/>
            <pc:sldMk cId="3115691035" sldId="256"/>
            <ac:spMk id="51" creationId="{4ED996B5-B33A-ABC1-11E4-B91B552EEDE7}"/>
          </ac:spMkLst>
        </pc:spChg>
        <pc:spChg chg="mod topLvl">
          <ac:chgData name="Dominic Jack" userId="8e9d380dfdd6cdab" providerId="LiveId" clId="{56BA6225-7CC3-4591-9703-C2FCFF088E20}" dt="2023-04-27T17:56:20.405" v="805" actId="14100"/>
          <ac:spMkLst>
            <pc:docMk/>
            <pc:sldMk cId="3115691035" sldId="256"/>
            <ac:spMk id="55" creationId="{27D35062-1690-381A-938B-6842F4D2CC70}"/>
          </ac:spMkLst>
        </pc:spChg>
        <pc:spChg chg="mod topLvl">
          <ac:chgData name="Dominic Jack" userId="8e9d380dfdd6cdab" providerId="LiveId" clId="{56BA6225-7CC3-4591-9703-C2FCFF088E20}" dt="2023-04-27T17:55:12.990" v="794" actId="1076"/>
          <ac:spMkLst>
            <pc:docMk/>
            <pc:sldMk cId="3115691035" sldId="256"/>
            <ac:spMk id="56" creationId="{EDF1B0D0-FAD2-3A6F-2C00-339AF922B584}"/>
          </ac:spMkLst>
        </pc:spChg>
        <pc:spChg chg="add mod">
          <ac:chgData name="Dominic Jack" userId="8e9d380dfdd6cdab" providerId="LiveId" clId="{56BA6225-7CC3-4591-9703-C2FCFF088E20}" dt="2023-04-27T17:57:16.729" v="822" actId="1076"/>
          <ac:spMkLst>
            <pc:docMk/>
            <pc:sldMk cId="3115691035" sldId="256"/>
            <ac:spMk id="76" creationId="{2E27430A-FFD6-2695-0C00-5E0360927A4D}"/>
          </ac:spMkLst>
        </pc:spChg>
        <pc:grpChg chg="add del mod">
          <ac:chgData name="Dominic Jack" userId="8e9d380dfdd6cdab" providerId="LiveId" clId="{56BA6225-7CC3-4591-9703-C2FCFF088E20}" dt="2023-04-27T17:30:00.595" v="363" actId="165"/>
          <ac:grpSpMkLst>
            <pc:docMk/>
            <pc:sldMk cId="3115691035" sldId="256"/>
            <ac:grpSpMk id="21" creationId="{1DD9D433-25AE-4FB2-D0CC-78722A00FB71}"/>
          </ac:grpSpMkLst>
        </pc:grpChg>
        <pc:grpChg chg="add del mod">
          <ac:chgData name="Dominic Jack" userId="8e9d380dfdd6cdab" providerId="LiveId" clId="{56BA6225-7CC3-4591-9703-C2FCFF088E20}" dt="2023-04-27T17:31:38.825" v="507" actId="165"/>
          <ac:grpSpMkLst>
            <pc:docMk/>
            <pc:sldMk cId="3115691035" sldId="256"/>
            <ac:grpSpMk id="34" creationId="{38972B46-D507-773C-BD24-5911F3881468}"/>
          </ac:grpSpMkLst>
        </pc:grpChg>
        <pc:grpChg chg="add mod">
          <ac:chgData name="Dominic Jack" userId="8e9d380dfdd6cdab" providerId="LiveId" clId="{56BA6225-7CC3-4591-9703-C2FCFF088E20}" dt="2023-04-27T17:35:11.089" v="579" actId="1076"/>
          <ac:grpSpMkLst>
            <pc:docMk/>
            <pc:sldMk cId="3115691035" sldId="256"/>
            <ac:grpSpMk id="43" creationId="{575C7807-1DE0-0DFD-6FE8-D5D535BAF4C8}"/>
          </ac:grpSpMkLst>
        </pc:grpChg>
        <pc:grpChg chg="add del mod">
          <ac:chgData name="Dominic Jack" userId="8e9d380dfdd6cdab" providerId="LiveId" clId="{56BA6225-7CC3-4591-9703-C2FCFF088E20}" dt="2023-04-27T17:54:34.703" v="787" actId="165"/>
          <ac:grpSpMkLst>
            <pc:docMk/>
            <pc:sldMk cId="3115691035" sldId="256"/>
            <ac:grpSpMk id="46" creationId="{50EFF53E-A6F6-0133-BCA1-CDBA9F95E456}"/>
          </ac:grpSpMkLst>
        </pc:grpChg>
        <pc:grpChg chg="add del mod">
          <ac:chgData name="Dominic Jack" userId="8e9d380dfdd6cdab" providerId="LiveId" clId="{56BA6225-7CC3-4591-9703-C2FCFF088E20}" dt="2023-04-27T17:54:50.286" v="789" actId="165"/>
          <ac:grpSpMkLst>
            <pc:docMk/>
            <pc:sldMk cId="3115691035" sldId="256"/>
            <ac:grpSpMk id="54" creationId="{3E3462A5-A184-2248-04F0-3B78623230FF}"/>
          </ac:grpSpMkLst>
        </pc:grpChg>
        <pc:graphicFrameChg chg="add mod modGraphic">
          <ac:chgData name="Dominic Jack" userId="8e9d380dfdd6cdab" providerId="LiveId" clId="{56BA6225-7CC3-4591-9703-C2FCFF088E20}" dt="2023-04-27T17:53:25.978" v="784" actId="113"/>
          <ac:graphicFrameMkLst>
            <pc:docMk/>
            <pc:sldMk cId="3115691035" sldId="256"/>
            <ac:graphicFrameMk id="53" creationId="{A2B7BC86-337F-F9F6-B69A-085A18422B3F}"/>
          </ac:graphicFrameMkLst>
        </pc:graphicFrameChg>
        <pc:graphicFrameChg chg="add mod modGraphic">
          <ac:chgData name="Dominic Jack" userId="8e9d380dfdd6cdab" providerId="LiveId" clId="{56BA6225-7CC3-4591-9703-C2FCFF088E20}" dt="2023-04-27T18:00:44.745" v="846" actId="20577"/>
          <ac:graphicFrameMkLst>
            <pc:docMk/>
            <pc:sldMk cId="3115691035" sldId="256"/>
            <ac:graphicFrameMk id="77" creationId="{BEA8CD89-37A2-3D21-1374-DFDE4191E1A4}"/>
          </ac:graphicFrameMkLst>
        </pc:graphicFrameChg>
        <pc:graphicFrameChg chg="add mod modGraphic">
          <ac:chgData name="Dominic Jack" userId="8e9d380dfdd6cdab" providerId="LiveId" clId="{56BA6225-7CC3-4591-9703-C2FCFF088E20}" dt="2023-04-27T18:05:35.965" v="942" actId="1076"/>
          <ac:graphicFrameMkLst>
            <pc:docMk/>
            <pc:sldMk cId="3115691035" sldId="256"/>
            <ac:graphicFrameMk id="78" creationId="{44430636-BDFE-BA4F-41A2-A66086B7CF21}"/>
          </ac:graphicFrameMkLst>
        </pc:graphicFrameChg>
        <pc:picChg chg="add mod">
          <ac:chgData name="Dominic Jack" userId="8e9d380dfdd6cdab" providerId="LiveId" clId="{56BA6225-7CC3-4591-9703-C2FCFF088E20}" dt="2023-04-27T17:29:22.194" v="292" actId="1037"/>
          <ac:picMkLst>
            <pc:docMk/>
            <pc:sldMk cId="3115691035" sldId="256"/>
            <ac:picMk id="6" creationId="{D7E02A99-FBE9-A2BB-9300-9902C81F1AF6}"/>
          </ac:picMkLst>
        </pc:picChg>
        <pc:picChg chg="add del mod">
          <ac:chgData name="Dominic Jack" userId="8e9d380dfdd6cdab" providerId="LiveId" clId="{56BA6225-7CC3-4591-9703-C2FCFF088E20}" dt="2023-04-27T17:25:29.583" v="221" actId="478"/>
          <ac:picMkLst>
            <pc:docMk/>
            <pc:sldMk cId="3115691035" sldId="256"/>
            <ac:picMk id="25" creationId="{AEE1019C-A8F3-8446-2195-9BBBA494B6DF}"/>
          </ac:picMkLst>
        </pc:picChg>
        <pc:picChg chg="add mod">
          <ac:chgData name="Dominic Jack" userId="8e9d380dfdd6cdab" providerId="LiveId" clId="{56BA6225-7CC3-4591-9703-C2FCFF088E20}" dt="2023-04-27T17:33:10.760" v="521" actId="1076"/>
          <ac:picMkLst>
            <pc:docMk/>
            <pc:sldMk cId="3115691035" sldId="256"/>
            <ac:picMk id="35" creationId="{9E2807C2-240E-EB25-8620-5FC0BFCB349C}"/>
          </ac:picMkLst>
        </pc:picChg>
        <pc:picChg chg="add mod">
          <ac:chgData name="Dominic Jack" userId="8e9d380dfdd6cdab" providerId="LiveId" clId="{56BA6225-7CC3-4591-9703-C2FCFF088E20}" dt="2023-04-27T17:36:04.662" v="582" actId="1076"/>
          <ac:picMkLst>
            <pc:docMk/>
            <pc:sldMk cId="3115691035" sldId="256"/>
            <ac:picMk id="47" creationId="{59E8CB19-2E99-F785-1EA8-94B11D6A333A}"/>
          </ac:picMkLst>
        </pc:picChg>
        <pc:picChg chg="add mod">
          <ac:chgData name="Dominic Jack" userId="8e9d380dfdd6cdab" providerId="LiveId" clId="{56BA6225-7CC3-4591-9703-C2FCFF088E20}" dt="2023-04-27T17:40:32.338" v="672" actId="1076"/>
          <ac:picMkLst>
            <pc:docMk/>
            <pc:sldMk cId="3115691035" sldId="256"/>
            <ac:picMk id="52" creationId="{BA94010C-6A61-1874-96DA-D247D2E8CCFC}"/>
          </ac:picMkLst>
        </pc:picChg>
        <pc:picChg chg="add mod">
          <ac:chgData name="Dominic Jack" userId="8e9d380dfdd6cdab" providerId="LiveId" clId="{56BA6225-7CC3-4591-9703-C2FCFF088E20}" dt="2023-04-27T18:06:17.057" v="947" actId="1076"/>
          <ac:picMkLst>
            <pc:docMk/>
            <pc:sldMk cId="3115691035" sldId="256"/>
            <ac:picMk id="80" creationId="{FBF03C97-5C41-13B6-2DD0-1FB8DB74C2C6}"/>
          </ac:picMkLst>
        </pc:picChg>
        <pc:picChg chg="add mod">
          <ac:chgData name="Dominic Jack" userId="8e9d380dfdd6cdab" providerId="LiveId" clId="{56BA6225-7CC3-4591-9703-C2FCFF088E20}" dt="2023-04-27T18:07:15.927" v="953" actId="1076"/>
          <ac:picMkLst>
            <pc:docMk/>
            <pc:sldMk cId="3115691035" sldId="256"/>
            <ac:picMk id="82" creationId="{0B0E2F58-25B6-331A-CB1A-3F4148FC0D2C}"/>
          </ac:picMkLst>
        </pc:picChg>
        <pc:cxnChg chg="add del mod">
          <ac:chgData name="Dominic Jack" userId="8e9d380dfdd6cdab" providerId="LiveId" clId="{56BA6225-7CC3-4591-9703-C2FCFF088E20}" dt="2023-04-27T17:21:39.045" v="48"/>
          <ac:cxnSpMkLst>
            <pc:docMk/>
            <pc:sldMk cId="3115691035" sldId="256"/>
            <ac:cxnSpMk id="13" creationId="{E59218C6-7F75-C659-A9EF-D915D55ECBB6}"/>
          </ac:cxnSpMkLst>
        </pc:cxnChg>
        <pc:cxnChg chg="add del mod">
          <ac:chgData name="Dominic Jack" userId="8e9d380dfdd6cdab" providerId="LiveId" clId="{56BA6225-7CC3-4591-9703-C2FCFF088E20}" dt="2023-04-27T17:21:39.045" v="48"/>
          <ac:cxnSpMkLst>
            <pc:docMk/>
            <pc:sldMk cId="3115691035" sldId="256"/>
            <ac:cxnSpMk id="14" creationId="{4FFE986F-D57E-4C87-312F-A197B27D7461}"/>
          </ac:cxnSpMkLst>
        </pc:cxnChg>
        <pc:cxnChg chg="add del mod">
          <ac:chgData name="Dominic Jack" userId="8e9d380dfdd6cdab" providerId="LiveId" clId="{56BA6225-7CC3-4591-9703-C2FCFF088E20}" dt="2023-04-27T17:21:39.045" v="48"/>
          <ac:cxnSpMkLst>
            <pc:docMk/>
            <pc:sldMk cId="3115691035" sldId="256"/>
            <ac:cxnSpMk id="15" creationId="{2DB3AC3F-DA3B-5D43-4AFE-0E784CEF39C5}"/>
          </ac:cxnSpMkLst>
        </pc:cxnChg>
        <pc:cxnChg chg="add mod topLvl">
          <ac:chgData name="Dominic Jack" userId="8e9d380dfdd6cdab" providerId="LiveId" clId="{56BA6225-7CC3-4591-9703-C2FCFF088E20}" dt="2023-04-27T17:54:34.703" v="787" actId="165"/>
          <ac:cxnSpMkLst>
            <pc:docMk/>
            <pc:sldMk cId="3115691035" sldId="256"/>
            <ac:cxnSpMk id="18" creationId="{8A26186D-4F52-A2CD-DC8D-047F5C62C741}"/>
          </ac:cxnSpMkLst>
        </pc:cxnChg>
        <pc:cxnChg chg="add mod topLvl">
          <ac:chgData name="Dominic Jack" userId="8e9d380dfdd6cdab" providerId="LiveId" clId="{56BA6225-7CC3-4591-9703-C2FCFF088E20}" dt="2023-04-27T17:54:34.703" v="787" actId="165"/>
          <ac:cxnSpMkLst>
            <pc:docMk/>
            <pc:sldMk cId="3115691035" sldId="256"/>
            <ac:cxnSpMk id="19" creationId="{E0583F1D-F649-4E06-1816-1EA539991EA2}"/>
          </ac:cxnSpMkLst>
        </pc:cxnChg>
        <pc:cxnChg chg="add mod topLvl">
          <ac:chgData name="Dominic Jack" userId="8e9d380dfdd6cdab" providerId="LiveId" clId="{56BA6225-7CC3-4591-9703-C2FCFF088E20}" dt="2023-04-27T17:54:41.717" v="788" actId="14100"/>
          <ac:cxnSpMkLst>
            <pc:docMk/>
            <pc:sldMk cId="3115691035" sldId="256"/>
            <ac:cxnSpMk id="20" creationId="{D25FB69B-8900-C35A-81EA-0AD0B3940C9E}"/>
          </ac:cxnSpMkLst>
        </pc:cxnChg>
        <pc:cxnChg chg="add mod topLvl">
          <ac:chgData name="Dominic Jack" userId="8e9d380dfdd6cdab" providerId="LiveId" clId="{56BA6225-7CC3-4591-9703-C2FCFF088E20}" dt="2023-04-27T17:32:12.158" v="512" actId="164"/>
          <ac:cxnSpMkLst>
            <pc:docMk/>
            <pc:sldMk cId="3115691035" sldId="256"/>
            <ac:cxnSpMk id="31" creationId="{E1B560AE-7748-ACE7-A49B-9E9C16AC6FCB}"/>
          </ac:cxnSpMkLst>
        </pc:cxnChg>
        <pc:cxnChg chg="add mod topLvl">
          <ac:chgData name="Dominic Jack" userId="8e9d380dfdd6cdab" providerId="LiveId" clId="{56BA6225-7CC3-4591-9703-C2FCFF088E20}" dt="2023-04-27T17:32:12.158" v="512" actId="164"/>
          <ac:cxnSpMkLst>
            <pc:docMk/>
            <pc:sldMk cId="3115691035" sldId="256"/>
            <ac:cxnSpMk id="32" creationId="{E17D25F1-46D2-3374-50A1-21695572622C}"/>
          </ac:cxnSpMkLst>
        </pc:cxnChg>
        <pc:cxnChg chg="add mod topLvl">
          <ac:chgData name="Dominic Jack" userId="8e9d380dfdd6cdab" providerId="LiveId" clId="{56BA6225-7CC3-4591-9703-C2FCFF088E20}" dt="2023-04-27T17:32:12.158" v="512" actId="164"/>
          <ac:cxnSpMkLst>
            <pc:docMk/>
            <pc:sldMk cId="3115691035" sldId="256"/>
            <ac:cxnSpMk id="33" creationId="{BE2A901A-2CB8-A40D-0ABD-91C86936AA61}"/>
          </ac:cxnSpMkLst>
        </pc:cxnChg>
        <pc:cxnChg chg="mod topLvl">
          <ac:chgData name="Dominic Jack" userId="8e9d380dfdd6cdab" providerId="LiveId" clId="{56BA6225-7CC3-4591-9703-C2FCFF088E20}" dt="2023-04-27T17:55:24.846" v="796" actId="14100"/>
          <ac:cxnSpMkLst>
            <pc:docMk/>
            <pc:sldMk cId="3115691035" sldId="256"/>
            <ac:cxnSpMk id="57" creationId="{CC1162B8-FE67-1C22-FA37-7E98691E4981}"/>
          </ac:cxnSpMkLst>
        </pc:cxnChg>
        <pc:cxnChg chg="mod topLvl">
          <ac:chgData name="Dominic Jack" userId="8e9d380dfdd6cdab" providerId="LiveId" clId="{56BA6225-7CC3-4591-9703-C2FCFF088E20}" dt="2023-04-27T17:56:27.871" v="806" actId="14100"/>
          <ac:cxnSpMkLst>
            <pc:docMk/>
            <pc:sldMk cId="3115691035" sldId="256"/>
            <ac:cxnSpMk id="58" creationId="{DF52FCEA-2FAA-D7AE-6459-AB9143D917B3}"/>
          </ac:cxnSpMkLst>
        </pc:cxnChg>
        <pc:cxnChg chg="del mod topLvl">
          <ac:chgData name="Dominic Jack" userId="8e9d380dfdd6cdab" providerId="LiveId" clId="{56BA6225-7CC3-4591-9703-C2FCFF088E20}" dt="2023-04-27T17:55:44.212" v="800" actId="478"/>
          <ac:cxnSpMkLst>
            <pc:docMk/>
            <pc:sldMk cId="3115691035" sldId="256"/>
            <ac:cxnSpMk id="59" creationId="{15DEC785-0484-FDA4-EC17-B559A104F1DB}"/>
          </ac:cxnSpMkLst>
        </pc:cxnChg>
        <pc:cxnChg chg="add mod">
          <ac:chgData name="Dominic Jack" userId="8e9d380dfdd6cdab" providerId="LiveId" clId="{56BA6225-7CC3-4591-9703-C2FCFF088E20}" dt="2023-04-27T17:56:20.405" v="805" actId="14100"/>
          <ac:cxnSpMkLst>
            <pc:docMk/>
            <pc:sldMk cId="3115691035" sldId="256"/>
            <ac:cxnSpMk id="68" creationId="{11226681-0112-BD1F-0370-DB2BF121B384}"/>
          </ac:cxnSpMkLst>
        </pc:cxnChg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3125119365" sldId="257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3523797395" sldId="258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1552346744" sldId="259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2943006252" sldId="260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1563189237" sldId="261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1614746260" sldId="262"/>
        </pc:sldMkLst>
      </pc:sldChg>
      <pc:sldChg chg="modSp del mod">
        <pc:chgData name="Dominic Jack" userId="8e9d380dfdd6cdab" providerId="LiveId" clId="{56BA6225-7CC3-4591-9703-C2FCFF088E20}" dt="2023-04-27T18:04:37.387" v="939" actId="47"/>
        <pc:sldMkLst>
          <pc:docMk/>
          <pc:sldMk cId="2895104699" sldId="263"/>
        </pc:sldMkLst>
        <pc:spChg chg="mod">
          <ac:chgData name="Dominic Jack" userId="8e9d380dfdd6cdab" providerId="LiveId" clId="{56BA6225-7CC3-4591-9703-C2FCFF088E20}" dt="2023-04-27T17:36:43.365" v="590" actId="20577"/>
          <ac:spMkLst>
            <pc:docMk/>
            <pc:sldMk cId="2895104699" sldId="263"/>
            <ac:spMk id="7" creationId="{2AC55B2A-872D-FAAB-D16F-B76C6EF9D6FF}"/>
          </ac:spMkLst>
        </pc:spChg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1459229530" sldId="264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655472576" sldId="265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2622276643" sldId="266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3106147925" sldId="267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1510720090" sldId="268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3991923159" sldId="269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1454772221" sldId="270"/>
        </pc:sldMkLst>
      </pc:sldChg>
      <pc:sldChg chg="del">
        <pc:chgData name="Dominic Jack" userId="8e9d380dfdd6cdab" providerId="LiveId" clId="{56BA6225-7CC3-4591-9703-C2FCFF088E20}" dt="2023-04-27T18:04:37.387" v="939" actId="47"/>
        <pc:sldMkLst>
          <pc:docMk/>
          <pc:sldMk cId="1826399185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AA4C7-3B19-42C3-AE58-5FC0F980C7F2}" type="datetimeFigureOut">
              <a:rPr lang="en-AU" smtClean="0"/>
              <a:t>10/05/2023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0A596-A181-4916-87EB-3560888F7A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4812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0A596-A181-4916-87EB-3560888F7A03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08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99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4316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06583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350639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255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9902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5364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330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840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3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3872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44383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478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255D-4B32-7513-D88E-0A45FE79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ED301-EAEB-6356-8D83-F26E571DF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9E190-9F5B-A530-C374-CC269804A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E9945-5CC0-5B1F-C76E-B0232B89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DBA84-829B-72E1-93E6-FC0CD74B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582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092922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225315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244891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98065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71692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27275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03264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24510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5399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0095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88499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532872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492431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52486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6885489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346102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4898761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57713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2130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26334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3303989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5496637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092112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269651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116313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465162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3870145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6814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5731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7017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4900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554134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1276681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8187751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752077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450535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28703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73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22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166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263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05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6991F25-80F8-4F5B-8857-A14BF56E37AC}" type="slidenum">
              <a:rPr lang="en-AU" smtClean="0"/>
              <a:t>‹#›</a:t>
            </a:fld>
            <a:endParaRPr lang="en-AU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56521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6333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2825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hyperlink" Target="mailto:dom.jack@unimelb.edu.au" TargetMode="External"/><Relationship Id="rId21" Type="http://schemas.openxmlformats.org/officeDocument/2006/relationships/image" Target="../media/image25.png"/><Relationship Id="rId7" Type="http://schemas.openxmlformats.org/officeDocument/2006/relationships/hyperlink" Target="mailto:calecki@unimelb.edu.au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hyperlink" Target="mailto:sutharshan.rajasegarar@deakin.edu.au" TargetMode="External"/><Relationship Id="rId11" Type="http://schemas.openxmlformats.org/officeDocument/2006/relationships/image" Target="../media/image15.png"/><Relationship Id="rId5" Type="http://schemas.openxmlformats.org/officeDocument/2006/relationships/hyperlink" Target="mailto:jeffrey.chan@rmit.edu.au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hyperlink" Target="mailto:sarah.erfani@unimelb.edu.au" TargetMode="External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02B9-5F2E-C87D-06BD-C1FF2B243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385" y="353291"/>
            <a:ext cx="9144000" cy="642072"/>
          </a:xfrm>
        </p:spPr>
        <p:txBody>
          <a:bodyPr/>
          <a:lstStyle/>
          <a:p>
            <a:r>
              <a:rPr lang="en-AU" sz="3600" dirty="0"/>
              <a:t>It’s PageRank All the Way 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63BEC-2995-9F8C-6BC0-C04E6F23F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385" y="836958"/>
            <a:ext cx="9144000" cy="517380"/>
          </a:xfrm>
        </p:spPr>
        <p:txBody>
          <a:bodyPr/>
          <a:lstStyle/>
          <a:p>
            <a:r>
              <a:rPr lang="en-AU" dirty="0"/>
              <a:t>Simplifying Deep Graph 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11FBFD2-9C48-F2C3-5931-A4FFA05F8EA3}"/>
              </a:ext>
            </a:extLst>
          </p:cNvPr>
          <p:cNvSpPr txBox="1">
            <a:spLocks/>
          </p:cNvSpPr>
          <p:nvPr/>
        </p:nvSpPr>
        <p:spPr>
          <a:xfrm>
            <a:off x="912092" y="1171775"/>
            <a:ext cx="1036781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i="0" dirty="0">
                <a:effectLst/>
                <a:latin typeface="Arial" panose="020B0604020202020204" pitchFamily="34" charset="0"/>
                <a:hlinkClick r:id="rId3"/>
              </a:rPr>
              <a:t>dom.jack@unimelb.edu.au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hlinkClick r:id="rId4"/>
              </a:rPr>
              <a:t>sarah.erfani@unimelb.edu.au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hlinkClick r:id="rId5"/>
              </a:rPr>
              <a:t>jeffrey.chan@rmit.edu.au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hlinkClick r:id="rId6"/>
              </a:rPr>
              <a:t>sutharshan.rajasegarar@deakin.edu.au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hlinkClick r:id="rId7"/>
              </a:rPr>
              <a:t>calecki@unimelb.edu.au</a:t>
            </a:r>
            <a:endParaRPr lang="en-US" sz="1200" dirty="0">
              <a:latin typeface="Arial" panose="020B0604020202020204" pitchFamily="34" charset="0"/>
            </a:endParaRPr>
          </a:p>
          <a:p>
            <a:endParaRPr lang="en-AU" sz="12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E02A99-FBE9-A2BB-9300-9902C81F1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8926" y="1755952"/>
            <a:ext cx="2452469" cy="2452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43392D-8F1D-3E48-74CD-27FA06822273}"/>
                  </a:ext>
                </a:extLst>
              </p:cNvPr>
              <p:cNvSpPr txBox="1"/>
              <p:nvPr/>
            </p:nvSpPr>
            <p:spPr>
              <a:xfrm>
                <a:off x="282543" y="3895381"/>
                <a:ext cx="2003112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1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200" b="1" i="0" dirty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AU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AU" sz="12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200" b="1" i="0" dirty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AU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AU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AU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AU" sz="12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200" b="1" i="0" dirty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AU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AU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43392D-8F1D-3E48-74CD-27FA06822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3" y="3895381"/>
                <a:ext cx="2003112" cy="192360"/>
              </a:xfrm>
              <a:prstGeom prst="rect">
                <a:avLst/>
              </a:prstGeom>
              <a:blipFill>
                <a:blip r:embed="rId10"/>
                <a:stretch>
                  <a:fillRect l="-608" t="-21875" r="-608" b="-93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481D63-9518-A485-C9A9-40D139430F98}"/>
                  </a:ext>
                </a:extLst>
              </p:cNvPr>
              <p:cNvSpPr txBox="1"/>
              <p:nvPr/>
            </p:nvSpPr>
            <p:spPr>
              <a:xfrm>
                <a:off x="121795" y="4151861"/>
                <a:ext cx="2249847" cy="252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2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200" b="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sz="1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200" b="1" i="1" dirty="0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AU" sz="1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1200" b="1" i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AU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func>
                      <m:r>
                        <a:rPr lang="en-AU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AU" sz="12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[1 −(1−</m:t>
                          </m:r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en-AU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en-AU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AU" sz="12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AU" sz="12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200" b="1" i="0" dirty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AU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AU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481D63-9518-A485-C9A9-40D139430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5" y="4151861"/>
                <a:ext cx="2249847" cy="252313"/>
              </a:xfrm>
              <a:prstGeom prst="rect">
                <a:avLst/>
              </a:prstGeom>
              <a:blipFill>
                <a:blip r:embed="rId11"/>
                <a:stretch>
                  <a:fillRect l="-813" t="-14634" r="-813" b="-170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85656F-E643-FAB2-8CE2-1162547AD06C}"/>
                  </a:ext>
                </a:extLst>
              </p:cNvPr>
              <p:cNvSpPr txBox="1"/>
              <p:nvPr/>
            </p:nvSpPr>
            <p:spPr>
              <a:xfrm>
                <a:off x="288632" y="4446736"/>
                <a:ext cx="1704569" cy="191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𝑃𝑅</m:t>
                          </m:r>
                        </m:sub>
                      </m:sSub>
                      <m:r>
                        <a:rPr lang="en-AU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AU" sz="12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[1 −(1−</m:t>
                          </m:r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en-AU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en-AU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AU" sz="12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AU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85656F-E643-FAB2-8CE2-1162547A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32" y="4446736"/>
                <a:ext cx="1704569" cy="191143"/>
              </a:xfrm>
              <a:prstGeom prst="rect">
                <a:avLst/>
              </a:prstGeom>
              <a:blipFill>
                <a:blip r:embed="rId12"/>
                <a:stretch>
                  <a:fillRect l="-1786" t="-21875" b="-37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0DF1B0D1-7115-087B-284B-B3045F719837}"/>
              </a:ext>
            </a:extLst>
          </p:cNvPr>
          <p:cNvSpPr txBox="1">
            <a:spLocks/>
          </p:cNvSpPr>
          <p:nvPr/>
        </p:nvSpPr>
        <p:spPr>
          <a:xfrm>
            <a:off x="243606" y="1573390"/>
            <a:ext cx="1873237" cy="43717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/>
              <a:t>PageRank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FD9887-EC48-132C-2B55-F7D77DA0A7C6}"/>
              </a:ext>
            </a:extLst>
          </p:cNvPr>
          <p:cNvSpPr/>
          <p:nvPr/>
        </p:nvSpPr>
        <p:spPr>
          <a:xfrm>
            <a:off x="183284" y="5432354"/>
            <a:ext cx="1119170" cy="815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Shallow</a:t>
            </a:r>
          </a:p>
          <a:p>
            <a:pPr algn="ctr"/>
            <a:r>
              <a:rPr lang="en-AU" sz="1200" dirty="0"/>
              <a:t>MLP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2A7217-B871-9A80-6556-A66EC483ECF8}"/>
              </a:ext>
            </a:extLst>
          </p:cNvPr>
          <p:cNvSpPr/>
          <p:nvPr/>
        </p:nvSpPr>
        <p:spPr>
          <a:xfrm>
            <a:off x="1502833" y="5432354"/>
            <a:ext cx="1075648" cy="81559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Approximate PageRank Propagation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26186D-4F52-A2CD-DC8D-047F5C62C74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60" y="5840149"/>
            <a:ext cx="141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583F1D-F649-4E06-1816-1EA539991EA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302454" y="5840149"/>
            <a:ext cx="200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5FB69B-8900-C35A-81EA-0AD0B3940C9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578481" y="5840149"/>
            <a:ext cx="122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3FB7EA71-CD58-0FEF-3172-5DEF6401DF48}"/>
              </a:ext>
            </a:extLst>
          </p:cNvPr>
          <p:cNvSpPr txBox="1">
            <a:spLocks/>
          </p:cNvSpPr>
          <p:nvPr/>
        </p:nvSpPr>
        <p:spPr>
          <a:xfrm>
            <a:off x="409859" y="4884626"/>
            <a:ext cx="1873237" cy="43717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/>
              <a:t>APPNP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2B07167-E988-10D4-2E8B-3DBD01EFA443}"/>
              </a:ext>
            </a:extLst>
          </p:cNvPr>
          <p:cNvSpPr txBox="1">
            <a:spLocks/>
          </p:cNvSpPr>
          <p:nvPr/>
        </p:nvSpPr>
        <p:spPr>
          <a:xfrm>
            <a:off x="2700507" y="1572495"/>
            <a:ext cx="3419735" cy="43717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/>
              <a:t>Deep Adaptive GNN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911AF3-671D-ECB6-C46C-5BBE3F2EADEB}"/>
                  </a:ext>
                </a:extLst>
              </p:cNvPr>
              <p:cNvSpPr txBox="1"/>
              <p:nvPr/>
            </p:nvSpPr>
            <p:spPr>
              <a:xfrm>
                <a:off x="4942432" y="3254835"/>
                <a:ext cx="1160847" cy="289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2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d>
                            <m:dPr>
                              <m:ctrlPr>
                                <a:rPr lang="en-AU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AU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AU" sz="1200" b="1" i="0" smtClean="0"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AU" sz="12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911AF3-671D-ECB6-C46C-5BBE3F2EA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432" y="3254835"/>
                <a:ext cx="1160847" cy="2895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C712E-53F5-64C3-F66E-23914C1D0736}"/>
                  </a:ext>
                </a:extLst>
              </p:cNvPr>
              <p:cNvSpPr txBox="1"/>
              <p:nvPr/>
            </p:nvSpPr>
            <p:spPr>
              <a:xfrm>
                <a:off x="3119851" y="3152637"/>
                <a:ext cx="1917961" cy="519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200" b="0" i="0" smtClean="0">
                          <a:latin typeface="Cambria Math" panose="02040503050406030204" pitchFamily="18" charset="0"/>
                        </a:rPr>
                        <m:t>logits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AU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AU" sz="1200">
                              <a:latin typeface="Cambria Math" panose="02040503050406030204" pitchFamily="18" charset="0"/>
                            </a:rPr>
                            <m:t>diag</m:t>
                          </m:r>
                          <m:d>
                            <m:dPr>
                              <m:ctrlPr>
                                <a:rPr lang="en-AU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2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AU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AU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AU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AU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AU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C712E-53F5-64C3-F66E-23914C1D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51" y="3152637"/>
                <a:ext cx="1917961" cy="5195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575C7807-1DE0-0DFD-6FE8-D5D535BAF4C8}"/>
              </a:ext>
            </a:extLst>
          </p:cNvPr>
          <p:cNvGrpSpPr/>
          <p:nvPr/>
        </p:nvGrpSpPr>
        <p:grpSpPr>
          <a:xfrm>
            <a:off x="3119851" y="2211227"/>
            <a:ext cx="2818080" cy="918222"/>
            <a:chOff x="3545615" y="2202707"/>
            <a:chExt cx="2824012" cy="91822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EFC857E-3BB1-757D-15BE-F44B299E0747}"/>
                </a:ext>
              </a:extLst>
            </p:cNvPr>
            <p:cNvSpPr/>
            <p:nvPr/>
          </p:nvSpPr>
          <p:spPr>
            <a:xfrm>
              <a:off x="3714267" y="2202707"/>
              <a:ext cx="1160847" cy="9182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Shallow</a:t>
              </a:r>
            </a:p>
            <a:p>
              <a:pPr algn="ctr"/>
              <a:r>
                <a:rPr lang="en-AU" sz="1200" dirty="0"/>
                <a:t>MLP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880C2E4-3867-C346-B28C-B280DDF57ECB}"/>
                </a:ext>
              </a:extLst>
            </p:cNvPr>
            <p:cNvSpPr/>
            <p:nvPr/>
          </p:nvSpPr>
          <p:spPr>
            <a:xfrm>
              <a:off x="5043766" y="2202707"/>
              <a:ext cx="1160847" cy="91822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Deep Adaptive Propagation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B560AE-7748-ACE7-A49B-9E9C16AC6FC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3545615" y="2661818"/>
              <a:ext cx="16865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17D25F1-46D2-3374-50A1-21695572622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875114" y="2661818"/>
              <a:ext cx="1686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2A901A-2CB8-A40D-0ABD-91C86936AA61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6204613" y="2661818"/>
              <a:ext cx="1650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9E2807C2-240E-EB25-8620-5FC0BFCB34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02" y="3632782"/>
            <a:ext cx="2773829" cy="2080372"/>
          </a:xfrm>
          <a:prstGeom prst="rect">
            <a:avLst/>
          </a:prstGeom>
        </p:spPr>
      </p:pic>
      <p:pic>
        <p:nvPicPr>
          <p:cNvPr id="47" name="Picture 4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9E8CB19-2E99-F785-1EA8-94B11D6A33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58" y="2280689"/>
            <a:ext cx="2624057" cy="945432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EDDB8888-8199-485F-0E7B-6C7D4F47CDD2}"/>
              </a:ext>
            </a:extLst>
          </p:cNvPr>
          <p:cNvSpPr txBox="1">
            <a:spLocks/>
          </p:cNvSpPr>
          <p:nvPr/>
        </p:nvSpPr>
        <p:spPr>
          <a:xfrm>
            <a:off x="6145218" y="1479030"/>
            <a:ext cx="3419735" cy="7795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/>
              <a:t>Simple and Deep GCNs (GCN2)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3D304E8-F5D6-2141-0ECA-D6495D00FA18}"/>
                  </a:ext>
                </a:extLst>
              </p:cNvPr>
              <p:cNvSpPr txBox="1"/>
              <p:nvPr/>
            </p:nvSpPr>
            <p:spPr>
              <a:xfrm>
                <a:off x="6566866" y="3354054"/>
                <a:ext cx="2717987" cy="211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1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AU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AU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sSup>
                                <m:sSupPr>
                                  <m:ctrlPr>
                                    <a:rPr lang="en-AU" sz="12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2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AU" sz="1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AU" sz="12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AU" sz="12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2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AU" sz="12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sz="12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AU" sz="1200" b="1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2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AU" sz="1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AU" sz="12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2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AU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AU" sz="1200" b="1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AU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3D304E8-F5D6-2141-0ECA-D6495D00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866" y="3354054"/>
                <a:ext cx="2717987" cy="211981"/>
              </a:xfrm>
              <a:prstGeom prst="rect">
                <a:avLst/>
              </a:prstGeom>
              <a:blipFill>
                <a:blip r:embed="rId17"/>
                <a:stretch>
                  <a:fillRect l="-897" t="-17143" b="-1428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533F19-5613-9DB4-5B67-9289D7E1A7C4}"/>
                  </a:ext>
                </a:extLst>
              </p:cNvPr>
              <p:cNvSpPr txBox="1"/>
              <p:nvPr/>
            </p:nvSpPr>
            <p:spPr>
              <a:xfrm>
                <a:off x="6713790" y="3589939"/>
                <a:ext cx="1668983" cy="197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1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d>
                            <m:dPr>
                              <m:ctrlPr>
                                <a:rPr lang="en-AU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AU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A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AU" sz="12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AU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AU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AU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533F19-5613-9DB4-5B67-9289D7E1A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790" y="3589939"/>
                <a:ext cx="1668983" cy="197170"/>
              </a:xfrm>
              <a:prstGeom prst="rect">
                <a:avLst/>
              </a:prstGeom>
              <a:blipFill>
                <a:blip r:embed="rId18"/>
                <a:stretch>
                  <a:fillRect l="-1825" b="-343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D996B5-B33A-ABC1-11E4-B91B552EEDE7}"/>
                  </a:ext>
                </a:extLst>
              </p:cNvPr>
              <p:cNvSpPr txBox="1"/>
              <p:nvPr/>
            </p:nvSpPr>
            <p:spPr>
              <a:xfrm>
                <a:off x="6661835" y="3813873"/>
                <a:ext cx="18918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AU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AU" sz="1200" b="0" i="0" dirty="0" smtClean="0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AU" sz="1200" b="0" i="0" dirty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AU" sz="1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1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1200" b="0" i="1" dirty="0" smtClean="0"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AU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D996B5-B33A-ABC1-11E4-B91B552EE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835" y="3813873"/>
                <a:ext cx="1891865" cy="184666"/>
              </a:xfrm>
              <a:prstGeom prst="rect">
                <a:avLst/>
              </a:prstGeom>
              <a:blipFill>
                <a:blip r:embed="rId19"/>
                <a:stretch>
                  <a:fillRect l="-968" t="-6667" r="-2581" b="-3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 descr="Chart, histogram&#10;&#10;Description automatically generated">
            <a:extLst>
              <a:ext uri="{FF2B5EF4-FFF2-40B4-BE49-F238E27FC236}">
                <a16:creationId xmlns:a16="http://schemas.microsoft.com/office/drawing/2014/main" id="{BA94010C-6A61-1874-96DA-D247D2E8C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67" y="4132761"/>
            <a:ext cx="2773830" cy="1503730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A2B7BC86-337F-F9F6-B69A-085A18422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63278"/>
              </p:ext>
            </p:extLst>
          </p:nvPr>
        </p:nvGraphicFramePr>
        <p:xfrm>
          <a:off x="3135269" y="5690569"/>
          <a:ext cx="5991976" cy="101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997">
                  <a:extLst>
                    <a:ext uri="{9D8B030D-6E8A-4147-A177-3AD203B41FA5}">
                      <a16:colId xmlns:a16="http://schemas.microsoft.com/office/drawing/2014/main" val="2939756311"/>
                    </a:ext>
                  </a:extLst>
                </a:gridCol>
                <a:gridCol w="748997">
                  <a:extLst>
                    <a:ext uri="{9D8B030D-6E8A-4147-A177-3AD203B41FA5}">
                      <a16:colId xmlns:a16="http://schemas.microsoft.com/office/drawing/2014/main" val="1995124078"/>
                    </a:ext>
                  </a:extLst>
                </a:gridCol>
                <a:gridCol w="748997">
                  <a:extLst>
                    <a:ext uri="{9D8B030D-6E8A-4147-A177-3AD203B41FA5}">
                      <a16:colId xmlns:a16="http://schemas.microsoft.com/office/drawing/2014/main" val="3595690067"/>
                    </a:ext>
                  </a:extLst>
                </a:gridCol>
                <a:gridCol w="748997">
                  <a:extLst>
                    <a:ext uri="{9D8B030D-6E8A-4147-A177-3AD203B41FA5}">
                      <a16:colId xmlns:a16="http://schemas.microsoft.com/office/drawing/2014/main" val="744124188"/>
                    </a:ext>
                  </a:extLst>
                </a:gridCol>
                <a:gridCol w="748997">
                  <a:extLst>
                    <a:ext uri="{9D8B030D-6E8A-4147-A177-3AD203B41FA5}">
                      <a16:colId xmlns:a16="http://schemas.microsoft.com/office/drawing/2014/main" val="2865447482"/>
                    </a:ext>
                  </a:extLst>
                </a:gridCol>
                <a:gridCol w="748997">
                  <a:extLst>
                    <a:ext uri="{9D8B030D-6E8A-4147-A177-3AD203B41FA5}">
                      <a16:colId xmlns:a16="http://schemas.microsoft.com/office/drawing/2014/main" val="604195375"/>
                    </a:ext>
                  </a:extLst>
                </a:gridCol>
                <a:gridCol w="748997">
                  <a:extLst>
                    <a:ext uri="{9D8B030D-6E8A-4147-A177-3AD203B41FA5}">
                      <a16:colId xmlns:a16="http://schemas.microsoft.com/office/drawing/2014/main" val="1094185402"/>
                    </a:ext>
                  </a:extLst>
                </a:gridCol>
                <a:gridCol w="748997">
                  <a:extLst>
                    <a:ext uri="{9D8B030D-6E8A-4147-A177-3AD203B41FA5}">
                      <a16:colId xmlns:a16="http://schemas.microsoft.com/office/drawing/2014/main" val="485772583"/>
                    </a:ext>
                  </a:extLst>
                </a:gridCol>
              </a:tblGrid>
              <a:tr h="194897">
                <a:tc>
                  <a:txBody>
                    <a:bodyPr/>
                    <a:lstStyle/>
                    <a:p>
                      <a:endParaRPr lang="en-AU" sz="8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APPNP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DAGNN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SS-DAGNN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MLP-PPR (DAGNN)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GCN2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SS-GCN2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MLP-PPR (GCN2)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32789"/>
                  </a:ext>
                </a:extLst>
              </a:tr>
              <a:tr h="194897">
                <a:tc>
                  <a:txBody>
                    <a:bodyPr/>
                    <a:lstStyle/>
                    <a:p>
                      <a:r>
                        <a:rPr lang="en-AU" sz="850" dirty="0"/>
                        <a:t>Cora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b="0" dirty="0"/>
                        <a:t>82.84 ± 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84.15 </a:t>
                      </a:r>
                      <a:r>
                        <a:rPr lang="en-AU" sz="850" b="0" dirty="0"/>
                        <a:t>± 0.56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84.32 </a:t>
                      </a:r>
                      <a:r>
                        <a:rPr lang="en-AU" sz="850" b="0" dirty="0"/>
                        <a:t>± 0.64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b="0" dirty="0"/>
                        <a:t>84.71 ± 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b="0" dirty="0"/>
                        <a:t>85.23 ± 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85.15 </a:t>
                      </a:r>
                      <a:r>
                        <a:rPr lang="en-AU" sz="850" b="0" dirty="0"/>
                        <a:t>± 0.43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85.05 </a:t>
                      </a:r>
                      <a:r>
                        <a:rPr lang="en-AU" sz="850" b="0" dirty="0"/>
                        <a:t>± 0.29</a:t>
                      </a:r>
                      <a:endParaRPr lang="en-AU" sz="8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832326"/>
                  </a:ext>
                </a:extLst>
              </a:tr>
              <a:tr h="194897">
                <a:tc>
                  <a:txBody>
                    <a:bodyPr/>
                    <a:lstStyle/>
                    <a:p>
                      <a:r>
                        <a:rPr lang="en-AU" sz="850" dirty="0"/>
                        <a:t>CiteSeer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69.41 </a:t>
                      </a:r>
                      <a:r>
                        <a:rPr lang="en-AU" sz="850" b="0" dirty="0"/>
                        <a:t>± 0.63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73.18 </a:t>
                      </a:r>
                      <a:r>
                        <a:rPr lang="en-AU" sz="850" b="0" dirty="0"/>
                        <a:t>± 0.50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73.08 </a:t>
                      </a:r>
                      <a:r>
                        <a:rPr lang="en-AU" sz="850" b="0" dirty="0"/>
                        <a:t>± 0.51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b="0" dirty="0"/>
                        <a:t>73.49 ± 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b="0" dirty="0"/>
                        <a:t>73.14 ± 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72.61 </a:t>
                      </a:r>
                      <a:r>
                        <a:rPr lang="en-AU" sz="850" b="0" dirty="0"/>
                        <a:t>± 1.17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72.86 </a:t>
                      </a:r>
                      <a:r>
                        <a:rPr lang="en-AU" sz="850" b="0" dirty="0"/>
                        <a:t>± 0.59</a:t>
                      </a:r>
                      <a:endParaRPr lang="en-AU" sz="8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5717"/>
                  </a:ext>
                </a:extLst>
              </a:tr>
              <a:tr h="194897">
                <a:tc>
                  <a:txBody>
                    <a:bodyPr/>
                    <a:lstStyle/>
                    <a:p>
                      <a:r>
                        <a:rPr lang="en-AU" sz="850" dirty="0"/>
                        <a:t>PubMed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80.34 </a:t>
                      </a:r>
                      <a:r>
                        <a:rPr lang="en-AU" sz="850" b="0" dirty="0"/>
                        <a:t>± 0.08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b="0" dirty="0"/>
                        <a:t>80.62 ± 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80.59 </a:t>
                      </a:r>
                      <a:r>
                        <a:rPr lang="en-AU" sz="850" b="0" dirty="0"/>
                        <a:t>± 0.47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80.47 </a:t>
                      </a:r>
                      <a:r>
                        <a:rPr lang="en-AU" sz="850" b="0" dirty="0"/>
                        <a:t>± 0.17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80.32 </a:t>
                      </a:r>
                      <a:r>
                        <a:rPr lang="en-AU" sz="850" b="0" dirty="0"/>
                        <a:t>± 0.51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80.03 </a:t>
                      </a:r>
                      <a:r>
                        <a:rPr lang="en-AU" sz="850" b="0" dirty="0"/>
                        <a:t>± 0.33</a:t>
                      </a:r>
                      <a:endParaRPr lang="en-AU" sz="8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79.84 </a:t>
                      </a:r>
                      <a:r>
                        <a:rPr lang="en-AU" sz="850" b="0" dirty="0"/>
                        <a:t>± 0.25</a:t>
                      </a:r>
                      <a:endParaRPr lang="en-AU" sz="8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80751"/>
                  </a:ext>
                </a:extLst>
              </a:tr>
            </a:tbl>
          </a:graphicData>
        </a:graphic>
      </p:graphicFrame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7D35062-1690-381A-938B-6842F4D2CC70}"/>
              </a:ext>
            </a:extLst>
          </p:cNvPr>
          <p:cNvSpPr/>
          <p:nvPr/>
        </p:nvSpPr>
        <p:spPr>
          <a:xfrm>
            <a:off x="10759953" y="2203967"/>
            <a:ext cx="1179201" cy="815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Shallow</a:t>
            </a:r>
          </a:p>
          <a:p>
            <a:pPr algn="ctr"/>
            <a:r>
              <a:rPr lang="en-AU" sz="1200" dirty="0"/>
              <a:t>MLP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DF1B0D0-FAD2-3A6F-2C00-339AF922B584}"/>
              </a:ext>
            </a:extLst>
          </p:cNvPr>
          <p:cNvSpPr/>
          <p:nvPr/>
        </p:nvSpPr>
        <p:spPr>
          <a:xfrm>
            <a:off x="9538844" y="2205654"/>
            <a:ext cx="1075648" cy="81559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Approximate PageRank Propagation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1162B8-FE67-1C22-FA37-7E98691E4981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393382" y="2611762"/>
            <a:ext cx="145462" cy="1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F52FCEA-2FAA-D7AE-6459-AB9143D917B3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1939154" y="2611762"/>
            <a:ext cx="135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1226681-0112-BD1F-0370-DB2BF121B384}"/>
              </a:ext>
            </a:extLst>
          </p:cNvPr>
          <p:cNvCxnSpPr>
            <a:cxnSpLocks/>
            <a:stCxn id="56" idx="3"/>
            <a:endCxn id="55" idx="1"/>
          </p:cNvCxnSpPr>
          <p:nvPr/>
        </p:nvCxnSpPr>
        <p:spPr>
          <a:xfrm flipV="1">
            <a:off x="10614492" y="2611762"/>
            <a:ext cx="145461" cy="1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2E27430A-FFD6-2695-0C00-5E0360927A4D}"/>
              </a:ext>
            </a:extLst>
          </p:cNvPr>
          <p:cNvSpPr txBox="1">
            <a:spLocks/>
          </p:cNvSpPr>
          <p:nvPr/>
        </p:nvSpPr>
        <p:spPr>
          <a:xfrm>
            <a:off x="9564953" y="1619418"/>
            <a:ext cx="1873237" cy="43717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/>
              <a:t>PPR-MLP</a:t>
            </a:r>
          </a:p>
        </p:txBody>
      </p:sp>
      <p:graphicFrame>
        <p:nvGraphicFramePr>
          <p:cNvPr id="77" name="Table 21">
            <a:extLst>
              <a:ext uri="{FF2B5EF4-FFF2-40B4-BE49-F238E27FC236}">
                <a16:creationId xmlns:a16="http://schemas.microsoft.com/office/drawing/2014/main" id="{BEA8CD89-37A2-3D21-1374-DFDE4191E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570785"/>
              </p:ext>
            </p:extLst>
          </p:nvPr>
        </p:nvGraphicFramePr>
        <p:xfrm>
          <a:off x="9337538" y="3326193"/>
          <a:ext cx="27738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766">
                  <a:extLst>
                    <a:ext uri="{9D8B030D-6E8A-4147-A177-3AD203B41FA5}">
                      <a16:colId xmlns:a16="http://schemas.microsoft.com/office/drawing/2014/main" val="1268933532"/>
                    </a:ext>
                  </a:extLst>
                </a:gridCol>
                <a:gridCol w="554766">
                  <a:extLst>
                    <a:ext uri="{9D8B030D-6E8A-4147-A177-3AD203B41FA5}">
                      <a16:colId xmlns:a16="http://schemas.microsoft.com/office/drawing/2014/main" val="2544418127"/>
                    </a:ext>
                  </a:extLst>
                </a:gridCol>
                <a:gridCol w="554766">
                  <a:extLst>
                    <a:ext uri="{9D8B030D-6E8A-4147-A177-3AD203B41FA5}">
                      <a16:colId xmlns:a16="http://schemas.microsoft.com/office/drawing/2014/main" val="2609699661"/>
                    </a:ext>
                  </a:extLst>
                </a:gridCol>
                <a:gridCol w="554766">
                  <a:extLst>
                    <a:ext uri="{9D8B030D-6E8A-4147-A177-3AD203B41FA5}">
                      <a16:colId xmlns:a16="http://schemas.microsoft.com/office/drawing/2014/main" val="1415736869"/>
                    </a:ext>
                  </a:extLst>
                </a:gridCol>
                <a:gridCol w="554766">
                  <a:extLst>
                    <a:ext uri="{9D8B030D-6E8A-4147-A177-3AD203B41FA5}">
                      <a16:colId xmlns:a16="http://schemas.microsoft.com/office/drawing/2014/main" val="2819702508"/>
                    </a:ext>
                  </a:extLst>
                </a:gridCol>
              </a:tblGrid>
              <a:tr h="249188">
                <a:tc>
                  <a:txBody>
                    <a:bodyPr/>
                    <a:lstStyle/>
                    <a:p>
                      <a:r>
                        <a:rPr lang="en-AU" sz="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Cora-Full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PubMed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Reddit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MAG-Scholar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96099"/>
                  </a:ext>
                </a:extLst>
              </a:tr>
              <a:tr h="120210">
                <a:tc>
                  <a:txBody>
                    <a:bodyPr/>
                    <a:lstStyle/>
                    <a:p>
                      <a:r>
                        <a:rPr lang="en-AU" sz="800" dirty="0"/>
                        <a:t>APPNP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62.8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b="1" dirty="0"/>
                        <a:t>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8567"/>
                  </a:ext>
                </a:extLst>
              </a:tr>
              <a:tr h="120210">
                <a:tc>
                  <a:txBody>
                    <a:bodyPr/>
                    <a:lstStyle/>
                    <a:p>
                      <a:r>
                        <a:rPr lang="en-AU" sz="800" dirty="0"/>
                        <a:t>PPR-GO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61.0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75.2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b="1" dirty="0"/>
                        <a:t>26.6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69.3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063262"/>
                  </a:ext>
                </a:extLst>
              </a:tr>
              <a:tr h="182738">
                <a:tc>
                  <a:txBody>
                    <a:bodyPr/>
                    <a:lstStyle/>
                    <a:p>
                      <a:r>
                        <a:rPr lang="en-AU" sz="800" dirty="0"/>
                        <a:t>PPR-MLP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b="1" dirty="0"/>
                        <a:t>62.97 ± 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76.00 </a:t>
                      </a:r>
                      <a:r>
                        <a:rPr lang="en-AU" sz="800" b="0" dirty="0"/>
                        <a:t>± 2.27</a:t>
                      </a:r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26.28 </a:t>
                      </a:r>
                      <a:r>
                        <a:rPr lang="en-AU" sz="800" b="0" dirty="0"/>
                        <a:t>± 1.49</a:t>
                      </a:r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b="1" dirty="0"/>
                        <a:t>73.94 ± 1.90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13959"/>
                  </a:ext>
                </a:extLst>
              </a:tr>
            </a:tbl>
          </a:graphicData>
        </a:graphic>
      </p:graphicFrame>
      <p:graphicFrame>
        <p:nvGraphicFramePr>
          <p:cNvPr id="78" name="Table 11">
            <a:extLst>
              <a:ext uri="{FF2B5EF4-FFF2-40B4-BE49-F238E27FC236}">
                <a16:creationId xmlns:a16="http://schemas.microsoft.com/office/drawing/2014/main" id="{44430636-BDFE-BA4F-41A2-A66086B7C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0349"/>
              </p:ext>
            </p:extLst>
          </p:nvPr>
        </p:nvGraphicFramePr>
        <p:xfrm>
          <a:off x="9490590" y="4520269"/>
          <a:ext cx="2467725" cy="1231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553">
                  <a:extLst>
                    <a:ext uri="{9D8B030D-6E8A-4147-A177-3AD203B41FA5}">
                      <a16:colId xmlns:a16="http://schemas.microsoft.com/office/drawing/2014/main" val="3320852213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597833472"/>
                    </a:ext>
                  </a:extLst>
                </a:gridCol>
              </a:tblGrid>
              <a:tr h="246379">
                <a:tc>
                  <a:txBody>
                    <a:bodyPr/>
                    <a:lstStyle/>
                    <a:p>
                      <a:r>
                        <a:rPr lang="en-AU" sz="85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 err="1"/>
                        <a:t>ogbn-arxiv</a:t>
                      </a:r>
                      <a:endParaRPr lang="en-AU" sz="8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425686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r>
                        <a:rPr lang="en-AU" sz="850" dirty="0"/>
                        <a:t>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65.68 </a:t>
                      </a:r>
                      <a:r>
                        <a:rPr lang="en-AU" sz="850" b="0" dirty="0"/>
                        <a:t>± 0.06</a:t>
                      </a:r>
                      <a:endParaRPr lang="en-AU" sz="8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57693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r>
                        <a:rPr lang="en-AU" sz="850" dirty="0"/>
                        <a:t>PPR-MLP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b="1" dirty="0"/>
                        <a:t>66.21 ± 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37144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r>
                        <a:rPr lang="en-AU" sz="850" dirty="0"/>
                        <a:t>SIGN XL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dirty="0"/>
                        <a:t>66.06 </a:t>
                      </a:r>
                      <a:r>
                        <a:rPr lang="en-AU" sz="850" b="0" dirty="0"/>
                        <a:t>± 0.19</a:t>
                      </a:r>
                      <a:endParaRPr lang="en-AU" sz="8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090676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r>
                        <a:rPr lang="en-AU" sz="850" dirty="0"/>
                        <a:t>PPR-MLP XL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50" b="1" dirty="0"/>
                        <a:t>66.55 ± 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504141"/>
                  </a:ext>
                </a:extLst>
              </a:tr>
            </a:tbl>
          </a:graphicData>
        </a:graphic>
      </p:graphicFrame>
      <p:pic>
        <p:nvPicPr>
          <p:cNvPr id="80" name="Picture 7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F03C97-5C41-13B6-2DD0-1FB8DB74C2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33" y="5869159"/>
            <a:ext cx="2154865" cy="757570"/>
          </a:xfrm>
          <a:prstGeom prst="rect">
            <a:avLst/>
          </a:prstGeom>
        </p:spPr>
      </p:pic>
      <p:pic>
        <p:nvPicPr>
          <p:cNvPr id="82" name="Picture 81" descr="Logo, company name&#10;&#10;Description automatically generated">
            <a:extLst>
              <a:ext uri="{FF2B5EF4-FFF2-40B4-BE49-F238E27FC236}">
                <a16:creationId xmlns:a16="http://schemas.microsoft.com/office/drawing/2014/main" id="{0B0E2F58-25B6-331A-CB1A-3F4148FC0D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71" y="231271"/>
            <a:ext cx="1314283" cy="9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9" grpId="0"/>
      <p:bldP spid="50" grpId="0"/>
      <p:bldP spid="51" grpId="0"/>
    </p:bld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</Template>
  <TotalTime>742</TotalTime>
  <Words>260</Words>
  <Application>Microsoft Office PowerPoint</Application>
  <PresentationFormat>Widescreen</PresentationFormat>
  <Paragraphs>87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Cambria Math</vt:lpstr>
      <vt:lpstr>Consolas</vt:lpstr>
      <vt:lpstr>Georgia</vt:lpstr>
      <vt:lpstr>University of Melbourne</vt:lpstr>
      <vt:lpstr>University of Melbourne Patterns</vt:lpstr>
      <vt:lpstr>University of Melbourne-Layout B</vt:lpstr>
      <vt:lpstr>It’s PageRank All the Way 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Jack</dc:creator>
  <cp:lastModifiedBy>Dominic Jack</cp:lastModifiedBy>
  <cp:revision>2</cp:revision>
  <dcterms:created xsi:type="dcterms:W3CDTF">2023-04-11T00:56:38Z</dcterms:created>
  <dcterms:modified xsi:type="dcterms:W3CDTF">2023-05-10T01:39:17Z</dcterms:modified>
</cp:coreProperties>
</file>